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notesMasterIdLst>
    <p:notesMasterId r:id="rId10"/>
  </p:notesMasterIdLst>
  <p:sldIdLst>
    <p:sldId id="256" r:id="rId2"/>
    <p:sldId id="257" r:id="rId3"/>
    <p:sldId id="258" r:id="rId4"/>
    <p:sldId id="259" r:id="rId5"/>
    <p:sldId id="260" r:id="rId6"/>
    <p:sldId id="261" r:id="rId7"/>
    <p:sldId id="262" r:id="rId8"/>
    <p:sldId id="265" r:id="rId9"/>
  </p:sldIdLst>
  <p:sldSz cx="9144000" cy="6858000" type="screen4x3"/>
  <p:notesSz cx="6858000" cy="9144000"/>
  <p:defaultTextStyle>
    <a:defPPr>
      <a:defRPr lang="lb-L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103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lb-L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A756958-CA43-4353-89FE-9D2E4BBC24F8}" type="datetimeFigureOut">
              <a:rPr lang="lb-LU" smtClean="0"/>
              <a:pPr/>
              <a:t>28/11/2008</a:t>
            </a:fld>
            <a:endParaRPr lang="lb-L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lb-L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b-L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lb-L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DE716C1-2758-482A-A02D-4E2F20F99AAE}" type="slidenum">
              <a:rPr lang="lb-LU" smtClean="0"/>
              <a:pPr/>
              <a:t>‹#›</a:t>
            </a:fld>
            <a:endParaRPr lang="lb-L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D4B39984-553F-41AC-B3D9-7551FB9A1B34}" type="datetime1">
              <a:rPr lang="lb-LU" smtClean="0"/>
              <a:pPr/>
              <a:t>28/11/2008</a:t>
            </a:fld>
            <a:endParaRPr lang="lb-LU"/>
          </a:p>
        </p:txBody>
      </p:sp>
      <p:sp>
        <p:nvSpPr>
          <p:cNvPr id="17" name="Footer Placeholder 16"/>
          <p:cNvSpPr>
            <a:spLocks noGrp="1"/>
          </p:cNvSpPr>
          <p:nvPr>
            <p:ph type="ftr" sz="quarter" idx="11"/>
          </p:nvPr>
        </p:nvSpPr>
        <p:spPr/>
        <p:txBody>
          <a:bodyPr/>
          <a:lstStyle>
            <a:extLst/>
          </a:lstStyle>
          <a:p>
            <a:r>
              <a:rPr lang="lb-LU" smtClean="0"/>
              <a:t>EANA Budapest 2008</a:t>
            </a:r>
            <a:endParaRPr lang="lb-LU"/>
          </a:p>
        </p:txBody>
      </p:sp>
      <p:sp>
        <p:nvSpPr>
          <p:cNvPr id="29" name="Slide Number Placeholder 28"/>
          <p:cNvSpPr>
            <a:spLocks noGrp="1"/>
          </p:cNvSpPr>
          <p:nvPr>
            <p:ph type="sldNum" sz="quarter" idx="12"/>
          </p:nvPr>
        </p:nvSpPr>
        <p:spPr/>
        <p:txBody>
          <a:bodyPr/>
          <a:lstStyle>
            <a:extLst/>
          </a:lstStyle>
          <a:p>
            <a:fld id="{AB074BD9-B485-4327-80E9-2FA86A6F281C}" type="slidenum">
              <a:rPr lang="lb-LU" smtClean="0"/>
              <a:pPr/>
              <a:t>‹#›</a:t>
            </a:fld>
            <a:endParaRPr lang="lb-LU"/>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4D6FC39-E96B-4F1F-8A7D-26909E7754C9}" type="datetime1">
              <a:rPr lang="lb-LU" smtClean="0"/>
              <a:pPr/>
              <a:t>28/11/2008</a:t>
            </a:fld>
            <a:endParaRPr lang="lb-LU"/>
          </a:p>
        </p:txBody>
      </p:sp>
      <p:sp>
        <p:nvSpPr>
          <p:cNvPr id="5" name="Footer Placeholder 4"/>
          <p:cNvSpPr>
            <a:spLocks noGrp="1"/>
          </p:cNvSpPr>
          <p:nvPr>
            <p:ph type="ftr" sz="quarter" idx="11"/>
          </p:nvPr>
        </p:nvSpPr>
        <p:spPr/>
        <p:txBody>
          <a:bodyPr/>
          <a:lstStyle>
            <a:extLst/>
          </a:lstStyle>
          <a:p>
            <a:r>
              <a:rPr lang="lb-LU" smtClean="0"/>
              <a:t>EANA Budapest 2008</a:t>
            </a:r>
            <a:endParaRPr lang="lb-LU"/>
          </a:p>
        </p:txBody>
      </p:sp>
      <p:sp>
        <p:nvSpPr>
          <p:cNvPr id="6" name="Slide Number Placeholder 5"/>
          <p:cNvSpPr>
            <a:spLocks noGrp="1"/>
          </p:cNvSpPr>
          <p:nvPr>
            <p:ph type="sldNum" sz="quarter" idx="12"/>
          </p:nvPr>
        </p:nvSpPr>
        <p:spPr/>
        <p:txBody>
          <a:bodyPr/>
          <a:lstStyle>
            <a:extLst/>
          </a:lstStyle>
          <a:p>
            <a:fld id="{AB074BD9-B485-4327-80E9-2FA86A6F281C}" type="slidenum">
              <a:rPr lang="lb-LU" smtClean="0"/>
              <a:pPr/>
              <a:t>‹#›</a:t>
            </a:fld>
            <a:endParaRPr lang="lb-L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A4FFC00-32A3-430D-833A-F1713F33CD0E}" type="datetime1">
              <a:rPr lang="lb-LU" smtClean="0"/>
              <a:pPr/>
              <a:t>28/11/2008</a:t>
            </a:fld>
            <a:endParaRPr lang="lb-LU"/>
          </a:p>
        </p:txBody>
      </p:sp>
      <p:sp>
        <p:nvSpPr>
          <p:cNvPr id="5" name="Footer Placeholder 4"/>
          <p:cNvSpPr>
            <a:spLocks noGrp="1"/>
          </p:cNvSpPr>
          <p:nvPr>
            <p:ph type="ftr" sz="quarter" idx="11"/>
          </p:nvPr>
        </p:nvSpPr>
        <p:spPr/>
        <p:txBody>
          <a:bodyPr/>
          <a:lstStyle>
            <a:extLst/>
          </a:lstStyle>
          <a:p>
            <a:r>
              <a:rPr lang="lb-LU" smtClean="0"/>
              <a:t>EANA Budapest 2008</a:t>
            </a:r>
            <a:endParaRPr lang="lb-LU"/>
          </a:p>
        </p:txBody>
      </p:sp>
      <p:sp>
        <p:nvSpPr>
          <p:cNvPr id="6" name="Slide Number Placeholder 5"/>
          <p:cNvSpPr>
            <a:spLocks noGrp="1"/>
          </p:cNvSpPr>
          <p:nvPr>
            <p:ph type="sldNum" sz="quarter" idx="12"/>
          </p:nvPr>
        </p:nvSpPr>
        <p:spPr/>
        <p:txBody>
          <a:bodyPr/>
          <a:lstStyle>
            <a:extLst/>
          </a:lstStyle>
          <a:p>
            <a:fld id="{AB074BD9-B485-4327-80E9-2FA86A6F281C}" type="slidenum">
              <a:rPr lang="lb-LU" smtClean="0"/>
              <a:pPr/>
              <a:t>‹#›</a:t>
            </a:fld>
            <a:endParaRPr lang="lb-L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5D04048-6B35-4368-A49E-26F531E111DD}" type="datetime1">
              <a:rPr lang="lb-LU" smtClean="0"/>
              <a:pPr/>
              <a:t>28/11/2008</a:t>
            </a:fld>
            <a:endParaRPr lang="lb-LU"/>
          </a:p>
        </p:txBody>
      </p:sp>
      <p:sp>
        <p:nvSpPr>
          <p:cNvPr id="5" name="Footer Placeholder 4"/>
          <p:cNvSpPr>
            <a:spLocks noGrp="1"/>
          </p:cNvSpPr>
          <p:nvPr>
            <p:ph type="ftr" sz="quarter" idx="11"/>
          </p:nvPr>
        </p:nvSpPr>
        <p:spPr/>
        <p:txBody>
          <a:bodyPr/>
          <a:lstStyle>
            <a:extLst/>
          </a:lstStyle>
          <a:p>
            <a:r>
              <a:rPr lang="lb-LU" smtClean="0"/>
              <a:t>EANA Budapest 2008</a:t>
            </a:r>
            <a:endParaRPr lang="lb-LU"/>
          </a:p>
        </p:txBody>
      </p:sp>
      <p:sp>
        <p:nvSpPr>
          <p:cNvPr id="6" name="Slide Number Placeholder 5"/>
          <p:cNvSpPr>
            <a:spLocks noGrp="1"/>
          </p:cNvSpPr>
          <p:nvPr>
            <p:ph type="sldNum" sz="quarter" idx="12"/>
          </p:nvPr>
        </p:nvSpPr>
        <p:spPr/>
        <p:txBody>
          <a:bodyPr/>
          <a:lstStyle>
            <a:extLst/>
          </a:lstStyle>
          <a:p>
            <a:fld id="{AB074BD9-B485-4327-80E9-2FA86A6F281C}" type="slidenum">
              <a:rPr lang="lb-LU" smtClean="0"/>
              <a:pPr/>
              <a:t>‹#›</a:t>
            </a:fld>
            <a:endParaRPr lang="lb-L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DDF41D83-9C63-4BD5-967E-DE28A050995B}" type="datetime1">
              <a:rPr lang="lb-LU" smtClean="0"/>
              <a:pPr/>
              <a:t>28/11/2008</a:t>
            </a:fld>
            <a:endParaRPr lang="lb-LU"/>
          </a:p>
        </p:txBody>
      </p:sp>
      <p:sp>
        <p:nvSpPr>
          <p:cNvPr id="5" name="Footer Placeholder 4"/>
          <p:cNvSpPr>
            <a:spLocks noGrp="1"/>
          </p:cNvSpPr>
          <p:nvPr>
            <p:ph type="ftr" sz="quarter" idx="11"/>
          </p:nvPr>
        </p:nvSpPr>
        <p:spPr/>
        <p:txBody>
          <a:bodyPr/>
          <a:lstStyle>
            <a:extLst/>
          </a:lstStyle>
          <a:p>
            <a:r>
              <a:rPr lang="lb-LU" smtClean="0"/>
              <a:t>EANA Budapest 2008</a:t>
            </a:r>
            <a:endParaRPr lang="lb-LU"/>
          </a:p>
        </p:txBody>
      </p:sp>
      <p:sp>
        <p:nvSpPr>
          <p:cNvPr id="6" name="Slide Number Placeholder 5"/>
          <p:cNvSpPr>
            <a:spLocks noGrp="1"/>
          </p:cNvSpPr>
          <p:nvPr>
            <p:ph type="sldNum" sz="quarter" idx="12"/>
          </p:nvPr>
        </p:nvSpPr>
        <p:spPr/>
        <p:txBody>
          <a:bodyPr/>
          <a:lstStyle>
            <a:extLst/>
          </a:lstStyle>
          <a:p>
            <a:fld id="{AB074BD9-B485-4327-80E9-2FA86A6F281C}" type="slidenum">
              <a:rPr lang="lb-LU" smtClean="0"/>
              <a:pPr/>
              <a:t>‹#›</a:t>
            </a:fld>
            <a:endParaRPr lang="lb-LU"/>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D766F78-4EC8-49F2-9BD9-9EDEA220E595}" type="datetime1">
              <a:rPr lang="lb-LU" smtClean="0"/>
              <a:pPr/>
              <a:t>28/11/2008</a:t>
            </a:fld>
            <a:endParaRPr lang="lb-LU"/>
          </a:p>
        </p:txBody>
      </p:sp>
      <p:sp>
        <p:nvSpPr>
          <p:cNvPr id="6" name="Footer Placeholder 5"/>
          <p:cNvSpPr>
            <a:spLocks noGrp="1"/>
          </p:cNvSpPr>
          <p:nvPr>
            <p:ph type="ftr" sz="quarter" idx="11"/>
          </p:nvPr>
        </p:nvSpPr>
        <p:spPr/>
        <p:txBody>
          <a:bodyPr/>
          <a:lstStyle>
            <a:extLst/>
          </a:lstStyle>
          <a:p>
            <a:r>
              <a:rPr lang="lb-LU" smtClean="0"/>
              <a:t>EANA Budapest 2008</a:t>
            </a:r>
            <a:endParaRPr lang="lb-LU"/>
          </a:p>
        </p:txBody>
      </p:sp>
      <p:sp>
        <p:nvSpPr>
          <p:cNvPr id="7" name="Slide Number Placeholder 6"/>
          <p:cNvSpPr>
            <a:spLocks noGrp="1"/>
          </p:cNvSpPr>
          <p:nvPr>
            <p:ph type="sldNum" sz="quarter" idx="12"/>
          </p:nvPr>
        </p:nvSpPr>
        <p:spPr/>
        <p:txBody>
          <a:bodyPr/>
          <a:lstStyle>
            <a:extLst/>
          </a:lstStyle>
          <a:p>
            <a:fld id="{AB074BD9-B485-4327-80E9-2FA86A6F281C}" type="slidenum">
              <a:rPr lang="lb-LU" smtClean="0"/>
              <a:pPr/>
              <a:t>‹#›</a:t>
            </a:fld>
            <a:endParaRPr lang="lb-L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63E0805B-D1C2-4675-ACFB-0E9BF094390F}" type="datetime1">
              <a:rPr lang="lb-LU" smtClean="0"/>
              <a:pPr/>
              <a:t>28/11/2008</a:t>
            </a:fld>
            <a:endParaRPr lang="lb-LU"/>
          </a:p>
        </p:txBody>
      </p:sp>
      <p:sp>
        <p:nvSpPr>
          <p:cNvPr id="8" name="Footer Placeholder 7"/>
          <p:cNvSpPr>
            <a:spLocks noGrp="1"/>
          </p:cNvSpPr>
          <p:nvPr>
            <p:ph type="ftr" sz="quarter" idx="11"/>
          </p:nvPr>
        </p:nvSpPr>
        <p:spPr/>
        <p:txBody>
          <a:bodyPr/>
          <a:lstStyle>
            <a:extLst/>
          </a:lstStyle>
          <a:p>
            <a:r>
              <a:rPr lang="lb-LU" smtClean="0"/>
              <a:t>EANA Budapest 2008</a:t>
            </a:r>
            <a:endParaRPr lang="lb-LU"/>
          </a:p>
        </p:txBody>
      </p:sp>
      <p:sp>
        <p:nvSpPr>
          <p:cNvPr id="9" name="Slide Number Placeholder 8"/>
          <p:cNvSpPr>
            <a:spLocks noGrp="1"/>
          </p:cNvSpPr>
          <p:nvPr>
            <p:ph type="sldNum" sz="quarter" idx="12"/>
          </p:nvPr>
        </p:nvSpPr>
        <p:spPr/>
        <p:txBody>
          <a:bodyPr/>
          <a:lstStyle>
            <a:extLst/>
          </a:lstStyle>
          <a:p>
            <a:fld id="{AB074BD9-B485-4327-80E9-2FA86A6F281C}" type="slidenum">
              <a:rPr lang="lb-LU" smtClean="0"/>
              <a:pPr/>
              <a:t>‹#›</a:t>
            </a:fld>
            <a:endParaRPr lang="lb-LU"/>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BB28C9AE-26EE-4970-A7F8-613DC758F2DF}" type="datetime1">
              <a:rPr lang="lb-LU" smtClean="0"/>
              <a:pPr/>
              <a:t>28/11/2008</a:t>
            </a:fld>
            <a:endParaRPr lang="lb-LU"/>
          </a:p>
        </p:txBody>
      </p:sp>
      <p:sp>
        <p:nvSpPr>
          <p:cNvPr id="4" name="Footer Placeholder 3"/>
          <p:cNvSpPr>
            <a:spLocks noGrp="1"/>
          </p:cNvSpPr>
          <p:nvPr>
            <p:ph type="ftr" sz="quarter" idx="11"/>
          </p:nvPr>
        </p:nvSpPr>
        <p:spPr/>
        <p:txBody>
          <a:bodyPr/>
          <a:lstStyle>
            <a:extLst/>
          </a:lstStyle>
          <a:p>
            <a:r>
              <a:rPr lang="lb-LU" smtClean="0"/>
              <a:t>EANA Budapest 2008</a:t>
            </a:r>
            <a:endParaRPr lang="lb-LU"/>
          </a:p>
        </p:txBody>
      </p:sp>
      <p:sp>
        <p:nvSpPr>
          <p:cNvPr id="5" name="Slide Number Placeholder 4"/>
          <p:cNvSpPr>
            <a:spLocks noGrp="1"/>
          </p:cNvSpPr>
          <p:nvPr>
            <p:ph type="sldNum" sz="quarter" idx="12"/>
          </p:nvPr>
        </p:nvSpPr>
        <p:spPr/>
        <p:txBody>
          <a:bodyPr/>
          <a:lstStyle>
            <a:extLst/>
          </a:lstStyle>
          <a:p>
            <a:fld id="{AB074BD9-B485-4327-80E9-2FA86A6F281C}" type="slidenum">
              <a:rPr lang="lb-LU" smtClean="0"/>
              <a:pPr/>
              <a:t>‹#›</a:t>
            </a:fld>
            <a:endParaRPr lang="lb-L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B8722F3F-1ECB-448B-9B6F-28FB864D5E0A}" type="datetime1">
              <a:rPr lang="lb-LU" smtClean="0"/>
              <a:pPr/>
              <a:t>28/11/2008</a:t>
            </a:fld>
            <a:endParaRPr lang="lb-LU"/>
          </a:p>
        </p:txBody>
      </p:sp>
      <p:sp>
        <p:nvSpPr>
          <p:cNvPr id="3" name="Footer Placeholder 2"/>
          <p:cNvSpPr>
            <a:spLocks noGrp="1"/>
          </p:cNvSpPr>
          <p:nvPr>
            <p:ph type="ftr" sz="quarter" idx="11"/>
          </p:nvPr>
        </p:nvSpPr>
        <p:spPr/>
        <p:txBody>
          <a:bodyPr/>
          <a:lstStyle>
            <a:extLst/>
          </a:lstStyle>
          <a:p>
            <a:r>
              <a:rPr lang="lb-LU" smtClean="0"/>
              <a:t>EANA Budapest 2008</a:t>
            </a:r>
            <a:endParaRPr lang="lb-LU"/>
          </a:p>
        </p:txBody>
      </p:sp>
      <p:sp>
        <p:nvSpPr>
          <p:cNvPr id="4" name="Slide Number Placeholder 3"/>
          <p:cNvSpPr>
            <a:spLocks noGrp="1"/>
          </p:cNvSpPr>
          <p:nvPr>
            <p:ph type="sldNum" sz="quarter" idx="12"/>
          </p:nvPr>
        </p:nvSpPr>
        <p:spPr/>
        <p:txBody>
          <a:bodyPr/>
          <a:lstStyle>
            <a:extLst/>
          </a:lstStyle>
          <a:p>
            <a:fld id="{AB074BD9-B485-4327-80E9-2FA86A6F281C}" type="slidenum">
              <a:rPr lang="lb-LU" smtClean="0"/>
              <a:pPr/>
              <a:t>‹#›</a:t>
            </a:fld>
            <a:endParaRPr lang="lb-L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DF6B3E8-1CED-4B57-9BFD-66CB89797EC5}" type="datetime1">
              <a:rPr lang="lb-LU" smtClean="0"/>
              <a:pPr/>
              <a:t>28/11/2008</a:t>
            </a:fld>
            <a:endParaRPr lang="lb-LU"/>
          </a:p>
        </p:txBody>
      </p:sp>
      <p:sp>
        <p:nvSpPr>
          <p:cNvPr id="6" name="Footer Placeholder 5"/>
          <p:cNvSpPr>
            <a:spLocks noGrp="1"/>
          </p:cNvSpPr>
          <p:nvPr>
            <p:ph type="ftr" sz="quarter" idx="11"/>
          </p:nvPr>
        </p:nvSpPr>
        <p:spPr/>
        <p:txBody>
          <a:bodyPr/>
          <a:lstStyle>
            <a:extLst/>
          </a:lstStyle>
          <a:p>
            <a:r>
              <a:rPr lang="lb-LU" smtClean="0"/>
              <a:t>EANA Budapest 2008</a:t>
            </a:r>
            <a:endParaRPr lang="lb-LU"/>
          </a:p>
        </p:txBody>
      </p:sp>
      <p:sp>
        <p:nvSpPr>
          <p:cNvPr id="7" name="Slide Number Placeholder 6"/>
          <p:cNvSpPr>
            <a:spLocks noGrp="1"/>
          </p:cNvSpPr>
          <p:nvPr>
            <p:ph type="sldNum" sz="quarter" idx="12"/>
          </p:nvPr>
        </p:nvSpPr>
        <p:spPr/>
        <p:txBody>
          <a:bodyPr/>
          <a:lstStyle>
            <a:extLst/>
          </a:lstStyle>
          <a:p>
            <a:fld id="{AB074BD9-B485-4327-80E9-2FA86A6F281C}" type="slidenum">
              <a:rPr lang="lb-LU" smtClean="0"/>
              <a:pPr/>
              <a:t>‹#›</a:t>
            </a:fld>
            <a:endParaRPr lang="lb-L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046ECFA3-8DD9-4AB2-9661-A33809AE7835}" type="datetime1">
              <a:rPr lang="lb-LU" smtClean="0"/>
              <a:pPr/>
              <a:t>28/11/2008</a:t>
            </a:fld>
            <a:endParaRPr lang="lb-LU"/>
          </a:p>
        </p:txBody>
      </p:sp>
      <p:sp>
        <p:nvSpPr>
          <p:cNvPr id="6" name="Footer Placeholder 5"/>
          <p:cNvSpPr>
            <a:spLocks noGrp="1"/>
          </p:cNvSpPr>
          <p:nvPr>
            <p:ph type="ftr" sz="quarter" idx="11"/>
          </p:nvPr>
        </p:nvSpPr>
        <p:spPr>
          <a:xfrm>
            <a:off x="914400" y="55499"/>
            <a:ext cx="5562600" cy="365125"/>
          </a:xfrm>
        </p:spPr>
        <p:txBody>
          <a:bodyPr/>
          <a:lstStyle>
            <a:extLst/>
          </a:lstStyle>
          <a:p>
            <a:r>
              <a:rPr lang="lb-LU" smtClean="0"/>
              <a:t>EANA Budapest 2008</a:t>
            </a:r>
            <a:endParaRPr lang="lb-LU"/>
          </a:p>
        </p:txBody>
      </p:sp>
      <p:sp>
        <p:nvSpPr>
          <p:cNvPr id="7" name="Slide Number Placeholder 6"/>
          <p:cNvSpPr>
            <a:spLocks noGrp="1"/>
          </p:cNvSpPr>
          <p:nvPr>
            <p:ph type="sldNum" sz="quarter" idx="12"/>
          </p:nvPr>
        </p:nvSpPr>
        <p:spPr>
          <a:xfrm>
            <a:off x="8610600" y="55499"/>
            <a:ext cx="457200" cy="365125"/>
          </a:xfrm>
        </p:spPr>
        <p:txBody>
          <a:bodyPr/>
          <a:lstStyle>
            <a:extLst/>
          </a:lstStyle>
          <a:p>
            <a:fld id="{AB074BD9-B485-4327-80E9-2FA86A6F281C}" type="slidenum">
              <a:rPr lang="lb-LU" smtClean="0"/>
              <a:pPr/>
              <a:t>‹#›</a:t>
            </a:fld>
            <a:endParaRPr lang="lb-L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D3F2832D-C844-47D5-AB5A-7D373CC054B7}" type="datetime1">
              <a:rPr lang="lb-LU" smtClean="0"/>
              <a:pPr/>
              <a:t>28/11/2008</a:t>
            </a:fld>
            <a:endParaRPr lang="lb-LU"/>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r>
              <a:rPr lang="lb-LU" smtClean="0"/>
              <a:t>EANA Budapest 2008</a:t>
            </a:r>
            <a:endParaRPr lang="lb-LU"/>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AB074BD9-B485-4327-80E9-2FA86A6F281C}" type="slidenum">
              <a:rPr lang="lb-LU" smtClean="0"/>
              <a:pPr/>
              <a:t>‹#›</a:t>
            </a:fld>
            <a:endParaRPr lang="lb-LU"/>
          </a:p>
        </p:txBody>
      </p:sp>
    </p:spTree>
  </p:cSld>
  <p:clrMap bg1="dk1" tx1="lt1" bg2="dk2" tx2="lt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hf hdr="0" dt="0"/>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lb-LU" dirty="0" smtClean="0"/>
              <a:t>Freiberuflichkeit</a:t>
            </a:r>
            <a:endParaRPr lang="lb-LU" dirty="0"/>
          </a:p>
        </p:txBody>
      </p:sp>
      <p:sp>
        <p:nvSpPr>
          <p:cNvPr id="3" name="Subtitle 2"/>
          <p:cNvSpPr>
            <a:spLocks noGrp="1"/>
          </p:cNvSpPr>
          <p:nvPr>
            <p:ph type="subTitle" idx="1"/>
          </p:nvPr>
        </p:nvSpPr>
        <p:spPr/>
        <p:txBody>
          <a:bodyPr>
            <a:normAutofit/>
          </a:bodyPr>
          <a:lstStyle/>
          <a:p>
            <a:r>
              <a:rPr lang="lb-LU" dirty="0" smtClean="0"/>
              <a:t>Dr Claude Schummer</a:t>
            </a:r>
          </a:p>
          <a:p>
            <a:r>
              <a:rPr lang="lb-LU" dirty="0" smtClean="0"/>
              <a:t>EANA Budapest 2008</a:t>
            </a:r>
            <a:endParaRPr lang="lb-LU" dirty="0"/>
          </a:p>
        </p:txBody>
      </p:sp>
      <p:sp>
        <p:nvSpPr>
          <p:cNvPr id="4" name="Slide Number Placeholder 3"/>
          <p:cNvSpPr>
            <a:spLocks noGrp="1"/>
          </p:cNvSpPr>
          <p:nvPr>
            <p:ph type="sldNum" sz="quarter" idx="12"/>
          </p:nvPr>
        </p:nvSpPr>
        <p:spPr/>
        <p:txBody>
          <a:bodyPr/>
          <a:lstStyle/>
          <a:p>
            <a:fld id="{AB074BD9-B485-4327-80E9-2FA86A6F281C}" type="slidenum">
              <a:rPr lang="lb-LU" smtClean="0"/>
              <a:pPr/>
              <a:t>1</a:t>
            </a:fld>
            <a:endParaRPr lang="lb-LU"/>
          </a:p>
        </p:txBody>
      </p:sp>
      <p:sp>
        <p:nvSpPr>
          <p:cNvPr id="5" name="Footer Placeholder 4"/>
          <p:cNvSpPr>
            <a:spLocks noGrp="1"/>
          </p:cNvSpPr>
          <p:nvPr>
            <p:ph type="ftr" sz="quarter" idx="11"/>
          </p:nvPr>
        </p:nvSpPr>
        <p:spPr/>
        <p:txBody>
          <a:bodyPr/>
          <a:lstStyle/>
          <a:p>
            <a:r>
              <a:rPr lang="lb-LU" smtClean="0"/>
              <a:t>EANA Budapest 2008</a:t>
            </a:r>
            <a:endParaRPr lang="lb-LU"/>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lb-LU" dirty="0" smtClean="0"/>
              <a:t>Freiberuflichkeit</a:t>
            </a:r>
            <a:endParaRPr lang="lb-LU" dirty="0"/>
          </a:p>
        </p:txBody>
      </p:sp>
      <p:sp>
        <p:nvSpPr>
          <p:cNvPr id="3" name="Content Placeholder 2"/>
          <p:cNvSpPr>
            <a:spLocks noGrp="1"/>
          </p:cNvSpPr>
          <p:nvPr>
            <p:ph idx="1"/>
          </p:nvPr>
        </p:nvSpPr>
        <p:spPr/>
        <p:txBody>
          <a:bodyPr/>
          <a:lstStyle/>
          <a:p>
            <a:r>
              <a:rPr lang="lb-LU" dirty="0" smtClean="0"/>
              <a:t>1975</a:t>
            </a:r>
          </a:p>
          <a:p>
            <a:r>
              <a:rPr lang="lb-LU" dirty="0" smtClean="0"/>
              <a:t>Gründung EANA</a:t>
            </a:r>
          </a:p>
          <a:p>
            <a:r>
              <a:rPr lang="lb-LU" dirty="0" smtClean="0"/>
              <a:t>Erklärtes Ziel:</a:t>
            </a:r>
          </a:p>
          <a:p>
            <a:pPr lvl="1"/>
            <a:r>
              <a:rPr lang="lb-LU" dirty="0" smtClean="0"/>
              <a:t>“ die wesentlichen Elemente der ärztlichen Freiberuflichkeit zu definieren und im Dschungel der ärztlichen Versorgungssysteme Europas die ethischen Prinzipien und auch die materiellen Interessen  einer grossen Sparte von Heilberufen und ihrer Patienten zu bewahren” (Guy Meisch)</a:t>
            </a:r>
            <a:endParaRPr lang="lb-LU" dirty="0"/>
          </a:p>
        </p:txBody>
      </p:sp>
      <p:sp>
        <p:nvSpPr>
          <p:cNvPr id="4" name="Slide Number Placeholder 3"/>
          <p:cNvSpPr>
            <a:spLocks noGrp="1"/>
          </p:cNvSpPr>
          <p:nvPr>
            <p:ph type="sldNum" sz="quarter" idx="12"/>
          </p:nvPr>
        </p:nvSpPr>
        <p:spPr/>
        <p:txBody>
          <a:bodyPr/>
          <a:lstStyle/>
          <a:p>
            <a:fld id="{AB074BD9-B485-4327-80E9-2FA86A6F281C}" type="slidenum">
              <a:rPr lang="lb-LU" smtClean="0"/>
              <a:pPr/>
              <a:t>2</a:t>
            </a:fld>
            <a:endParaRPr lang="lb-LU"/>
          </a:p>
        </p:txBody>
      </p:sp>
      <p:sp>
        <p:nvSpPr>
          <p:cNvPr id="5" name="Footer Placeholder 4"/>
          <p:cNvSpPr>
            <a:spLocks noGrp="1"/>
          </p:cNvSpPr>
          <p:nvPr>
            <p:ph type="ftr" sz="quarter" idx="11"/>
          </p:nvPr>
        </p:nvSpPr>
        <p:spPr/>
        <p:txBody>
          <a:bodyPr/>
          <a:lstStyle/>
          <a:p>
            <a:r>
              <a:rPr lang="lb-LU" smtClean="0"/>
              <a:t>EANA Budapest 2008</a:t>
            </a:r>
            <a:endParaRPr lang="lb-LU"/>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lb-LU" dirty="0" smtClean="0"/>
              <a:t>Freiberuflichkeit</a:t>
            </a:r>
            <a:endParaRPr lang="lb-LU" dirty="0"/>
          </a:p>
        </p:txBody>
      </p:sp>
      <p:sp>
        <p:nvSpPr>
          <p:cNvPr id="3" name="Content Placeholder 2"/>
          <p:cNvSpPr>
            <a:spLocks noGrp="1"/>
          </p:cNvSpPr>
          <p:nvPr>
            <p:ph idx="1"/>
          </p:nvPr>
        </p:nvSpPr>
        <p:spPr/>
        <p:txBody>
          <a:bodyPr/>
          <a:lstStyle/>
          <a:p>
            <a:r>
              <a:rPr lang="lb-LU" dirty="0" smtClean="0"/>
              <a:t>Definition der Elemente der ärztlichen Freiberuflichkeit:</a:t>
            </a:r>
          </a:p>
          <a:p>
            <a:pPr marL="582930" indent="-514350">
              <a:buFont typeface="+mj-lt"/>
              <a:buAutoNum type="arabicPeriod"/>
            </a:pPr>
            <a:r>
              <a:rPr lang="lb-LU" dirty="0" smtClean="0"/>
              <a:t>Reine ärztliche Leistung</a:t>
            </a:r>
          </a:p>
          <a:p>
            <a:pPr marL="582930" indent="-514350">
              <a:buFont typeface="+mj-lt"/>
              <a:buAutoNum type="arabicPeriod"/>
            </a:pPr>
            <a:r>
              <a:rPr lang="lb-LU" dirty="0" smtClean="0"/>
              <a:t>Persönlich erbrachte Leistung</a:t>
            </a:r>
          </a:p>
          <a:p>
            <a:pPr marL="582930" indent="-514350">
              <a:buFont typeface="+mj-lt"/>
              <a:buAutoNum type="arabicPeriod"/>
            </a:pPr>
            <a:r>
              <a:rPr lang="lb-LU" dirty="0" smtClean="0"/>
              <a:t>Direkte Verantwortung für den Patienten</a:t>
            </a:r>
          </a:p>
          <a:p>
            <a:pPr marL="582930" indent="-514350">
              <a:buFont typeface="+mj-lt"/>
              <a:buAutoNum type="arabicPeriod"/>
            </a:pPr>
            <a:r>
              <a:rPr lang="lb-LU" dirty="0" smtClean="0"/>
              <a:t>Weisungsfreiheit</a:t>
            </a:r>
          </a:p>
          <a:p>
            <a:pPr marL="582930" indent="-514350">
              <a:buFont typeface="+mj-lt"/>
              <a:buAutoNum type="arabicPeriod"/>
            </a:pPr>
            <a:r>
              <a:rPr lang="lb-LU" dirty="0" smtClean="0"/>
              <a:t>Therapiefreiheit</a:t>
            </a:r>
          </a:p>
          <a:p>
            <a:pPr marL="582930" indent="-514350">
              <a:buFont typeface="+mj-lt"/>
              <a:buAutoNum type="arabicPeriod"/>
            </a:pPr>
            <a:r>
              <a:rPr lang="lb-LU" dirty="0" smtClean="0"/>
              <a:t>Freie Wahl der Berufsausübungsform</a:t>
            </a:r>
          </a:p>
          <a:p>
            <a:pPr marL="582930" indent="-514350">
              <a:buNone/>
            </a:pPr>
            <a:endParaRPr lang="lb-LU" dirty="0"/>
          </a:p>
        </p:txBody>
      </p:sp>
      <p:sp>
        <p:nvSpPr>
          <p:cNvPr id="4" name="Slide Number Placeholder 3"/>
          <p:cNvSpPr>
            <a:spLocks noGrp="1"/>
          </p:cNvSpPr>
          <p:nvPr>
            <p:ph type="sldNum" sz="quarter" idx="12"/>
          </p:nvPr>
        </p:nvSpPr>
        <p:spPr/>
        <p:txBody>
          <a:bodyPr/>
          <a:lstStyle/>
          <a:p>
            <a:fld id="{AB074BD9-B485-4327-80E9-2FA86A6F281C}" type="slidenum">
              <a:rPr lang="lb-LU" smtClean="0"/>
              <a:pPr/>
              <a:t>3</a:t>
            </a:fld>
            <a:endParaRPr lang="lb-LU"/>
          </a:p>
        </p:txBody>
      </p:sp>
      <p:sp>
        <p:nvSpPr>
          <p:cNvPr id="5" name="Footer Placeholder 4"/>
          <p:cNvSpPr>
            <a:spLocks noGrp="1"/>
          </p:cNvSpPr>
          <p:nvPr>
            <p:ph type="ftr" sz="quarter" idx="11"/>
          </p:nvPr>
        </p:nvSpPr>
        <p:spPr/>
        <p:txBody>
          <a:bodyPr/>
          <a:lstStyle/>
          <a:p>
            <a:r>
              <a:rPr lang="lb-LU" smtClean="0"/>
              <a:t>EANA Budapest 2008</a:t>
            </a:r>
            <a:endParaRPr lang="lb-LU"/>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lb-LU" dirty="0" smtClean="0"/>
              <a:t>Freiberuflichkeit</a:t>
            </a:r>
            <a:endParaRPr lang="lb-LU" dirty="0"/>
          </a:p>
        </p:txBody>
      </p:sp>
      <p:sp>
        <p:nvSpPr>
          <p:cNvPr id="3" name="Content Placeholder 2"/>
          <p:cNvSpPr>
            <a:spLocks noGrp="1"/>
          </p:cNvSpPr>
          <p:nvPr>
            <p:ph idx="1"/>
          </p:nvPr>
        </p:nvSpPr>
        <p:spPr/>
        <p:txBody>
          <a:bodyPr/>
          <a:lstStyle/>
          <a:p>
            <a:r>
              <a:rPr lang="lb-LU" dirty="0" smtClean="0"/>
              <a:t>Definition der Elemente der ärztlichen Freiberuflichkeit (Folge):</a:t>
            </a:r>
          </a:p>
          <a:p>
            <a:pPr marL="582930" indent="-514350">
              <a:buFont typeface="+mj-lt"/>
              <a:buAutoNum type="arabicPeriod" startAt="7"/>
            </a:pPr>
            <a:r>
              <a:rPr lang="lb-LU" dirty="0" smtClean="0"/>
              <a:t>Freie Arztwahl für den Patienten</a:t>
            </a:r>
          </a:p>
          <a:p>
            <a:pPr marL="582930" indent="-514350">
              <a:buFont typeface="+mj-lt"/>
              <a:buAutoNum type="arabicPeriod" startAt="7"/>
            </a:pPr>
            <a:r>
              <a:rPr lang="lb-LU" dirty="0" smtClean="0"/>
              <a:t>Wahrung des Berufsgeheimnisses</a:t>
            </a:r>
          </a:p>
          <a:p>
            <a:pPr marL="582930" indent="-514350">
              <a:buFont typeface="+mj-lt"/>
              <a:buAutoNum type="arabicPeriod" startAt="7"/>
            </a:pPr>
            <a:r>
              <a:rPr lang="lb-LU" dirty="0" smtClean="0"/>
              <a:t>Wirtschaftliche Selbstständigkeit</a:t>
            </a:r>
          </a:p>
          <a:p>
            <a:pPr marL="582930" indent="-514350">
              <a:buFont typeface="+mj-lt"/>
              <a:buAutoNum type="arabicPeriod" startAt="7"/>
            </a:pPr>
            <a:r>
              <a:rPr lang="lb-LU" dirty="0" smtClean="0"/>
              <a:t>Honorierung nach Einzelleistung</a:t>
            </a:r>
          </a:p>
          <a:p>
            <a:pPr marL="582930" indent="-514350">
              <a:buFont typeface="+mj-lt"/>
              <a:buAutoNum type="arabicPeriod" startAt="7"/>
            </a:pPr>
            <a:r>
              <a:rPr lang="lb-LU" dirty="0" smtClean="0"/>
              <a:t>Übernahme des Unternehmungsrisikos</a:t>
            </a:r>
          </a:p>
          <a:p>
            <a:pPr marL="582930" indent="-514350">
              <a:buFont typeface="+mj-lt"/>
              <a:buAutoNum type="arabicPeriod" startAt="7"/>
            </a:pPr>
            <a:r>
              <a:rPr lang="lb-LU" dirty="0" smtClean="0"/>
              <a:t>Vertragsfreiheit</a:t>
            </a:r>
            <a:endParaRPr lang="lb-LU" dirty="0"/>
          </a:p>
        </p:txBody>
      </p:sp>
      <p:sp>
        <p:nvSpPr>
          <p:cNvPr id="4" name="Slide Number Placeholder 3"/>
          <p:cNvSpPr>
            <a:spLocks noGrp="1"/>
          </p:cNvSpPr>
          <p:nvPr>
            <p:ph type="sldNum" sz="quarter" idx="12"/>
          </p:nvPr>
        </p:nvSpPr>
        <p:spPr/>
        <p:txBody>
          <a:bodyPr/>
          <a:lstStyle/>
          <a:p>
            <a:fld id="{AB074BD9-B485-4327-80E9-2FA86A6F281C}" type="slidenum">
              <a:rPr lang="lb-LU" smtClean="0"/>
              <a:pPr/>
              <a:t>4</a:t>
            </a:fld>
            <a:endParaRPr lang="lb-LU"/>
          </a:p>
        </p:txBody>
      </p:sp>
      <p:sp>
        <p:nvSpPr>
          <p:cNvPr id="5" name="Footer Placeholder 4"/>
          <p:cNvSpPr>
            <a:spLocks noGrp="1"/>
          </p:cNvSpPr>
          <p:nvPr>
            <p:ph type="ftr" sz="quarter" idx="11"/>
          </p:nvPr>
        </p:nvSpPr>
        <p:spPr/>
        <p:txBody>
          <a:bodyPr/>
          <a:lstStyle/>
          <a:p>
            <a:r>
              <a:rPr lang="lb-LU" smtClean="0"/>
              <a:t>EANA Budapest 2008</a:t>
            </a:r>
            <a:endParaRPr lang="lb-LU"/>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lb-LU" dirty="0" smtClean="0"/>
              <a:t>Freiberuflichkeit</a:t>
            </a:r>
            <a:endParaRPr lang="lb-LU" dirty="0"/>
          </a:p>
        </p:txBody>
      </p:sp>
      <p:sp>
        <p:nvSpPr>
          <p:cNvPr id="3" name="Content Placeholder 2"/>
          <p:cNvSpPr>
            <a:spLocks noGrp="1"/>
          </p:cNvSpPr>
          <p:nvPr>
            <p:ph idx="1"/>
          </p:nvPr>
        </p:nvSpPr>
        <p:spPr/>
        <p:txBody>
          <a:bodyPr/>
          <a:lstStyle/>
          <a:p>
            <a:r>
              <a:rPr lang="lb-LU" dirty="0" smtClean="0"/>
              <a:t>Einstimmige Definition vom 19. Januar 1980 in Paris:</a:t>
            </a:r>
          </a:p>
          <a:p>
            <a:pPr lvl="1"/>
            <a:r>
              <a:rPr lang="lb-LU" dirty="0" smtClean="0"/>
              <a:t>“Die ärztliche Freiberuflichkeit wird definiert  durch die Ausübung des ärztlichen Berufes nach vorhergegangener freier Wahl der Berufsausübungs form, in wirtschaftlicher Unabhängigkeit und mit Übernahme des Berufsrisikos, in einem System, welches die Weisungsfreiwahl im ärztlichen Bereich und die Freiheit zur vertraglichen Bindung gewährleistet”</a:t>
            </a:r>
            <a:endParaRPr lang="lb-LU" dirty="0"/>
          </a:p>
        </p:txBody>
      </p:sp>
      <p:sp>
        <p:nvSpPr>
          <p:cNvPr id="4" name="Slide Number Placeholder 3"/>
          <p:cNvSpPr>
            <a:spLocks noGrp="1"/>
          </p:cNvSpPr>
          <p:nvPr>
            <p:ph type="sldNum" sz="quarter" idx="12"/>
          </p:nvPr>
        </p:nvSpPr>
        <p:spPr/>
        <p:txBody>
          <a:bodyPr/>
          <a:lstStyle/>
          <a:p>
            <a:fld id="{AB074BD9-B485-4327-80E9-2FA86A6F281C}" type="slidenum">
              <a:rPr lang="lb-LU" smtClean="0"/>
              <a:pPr/>
              <a:t>5</a:t>
            </a:fld>
            <a:endParaRPr lang="lb-LU"/>
          </a:p>
        </p:txBody>
      </p:sp>
      <p:sp>
        <p:nvSpPr>
          <p:cNvPr id="5" name="Footer Placeholder 4"/>
          <p:cNvSpPr>
            <a:spLocks noGrp="1"/>
          </p:cNvSpPr>
          <p:nvPr>
            <p:ph type="ftr" sz="quarter" idx="11"/>
          </p:nvPr>
        </p:nvSpPr>
        <p:spPr/>
        <p:txBody>
          <a:bodyPr/>
          <a:lstStyle/>
          <a:p>
            <a:r>
              <a:rPr lang="lb-LU" smtClean="0"/>
              <a:t>EANA Budapest 2008</a:t>
            </a:r>
            <a:endParaRPr lang="lb-LU"/>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lb-LU" dirty="0" smtClean="0"/>
              <a:t>Freiberuflichkeit</a:t>
            </a:r>
            <a:endParaRPr lang="lb-LU" dirty="0"/>
          </a:p>
        </p:txBody>
      </p:sp>
      <p:sp>
        <p:nvSpPr>
          <p:cNvPr id="3" name="Content Placeholder 2"/>
          <p:cNvSpPr>
            <a:spLocks noGrp="1"/>
          </p:cNvSpPr>
          <p:nvPr>
            <p:ph idx="1"/>
          </p:nvPr>
        </p:nvSpPr>
        <p:spPr/>
        <p:txBody>
          <a:bodyPr>
            <a:normAutofit lnSpcReduction="10000"/>
          </a:bodyPr>
          <a:lstStyle/>
          <a:p>
            <a:r>
              <a:rPr lang="lb-LU" dirty="0" smtClean="0"/>
              <a:t>Folgende Erklärung wurde als Präambel hinzugefügt:</a:t>
            </a:r>
          </a:p>
          <a:p>
            <a:pPr lvl="1"/>
            <a:r>
              <a:rPr lang="lb-LU" sz="2400" dirty="0" smtClean="0"/>
              <a:t>“Die vorliegende Definition verfolgt den Zweck, die wesentlichen Merkmale, die den niedergelassenen Arzt vom angestellten Arzt unterscheiden, hervorzuheben.</a:t>
            </a:r>
          </a:p>
          <a:p>
            <a:pPr lvl="1"/>
            <a:r>
              <a:rPr lang="lb-LU" sz="2400" dirty="0" smtClean="0"/>
              <a:t>Von sämtlichen Kriterien, welche untersucht wurden, wurden die Übernahme des </a:t>
            </a:r>
            <a:r>
              <a:rPr lang="lb-LU" sz="2400" u="sng" dirty="0" smtClean="0"/>
              <a:t>Unternehmerrisikos</a:t>
            </a:r>
            <a:r>
              <a:rPr lang="lb-LU" sz="2400" dirty="0" smtClean="0"/>
              <a:t> und die </a:t>
            </a:r>
            <a:r>
              <a:rPr lang="lb-LU" sz="2400" u="sng" dirty="0" smtClean="0"/>
              <a:t>Unabhängigkeit</a:t>
            </a:r>
            <a:r>
              <a:rPr lang="lb-LU" sz="2400" dirty="0" smtClean="0"/>
              <a:t> des Arztes gegenüber dem Patienten, dem Krankenhaus und den Krankenversicherungen als die charakteristischen Elemente der ärztlichen Freiberuflichkeit bezeichnet”</a:t>
            </a:r>
            <a:endParaRPr lang="lb-LU" sz="2400" dirty="0"/>
          </a:p>
        </p:txBody>
      </p:sp>
      <p:sp>
        <p:nvSpPr>
          <p:cNvPr id="4" name="Slide Number Placeholder 3"/>
          <p:cNvSpPr>
            <a:spLocks noGrp="1"/>
          </p:cNvSpPr>
          <p:nvPr>
            <p:ph type="sldNum" sz="quarter" idx="12"/>
          </p:nvPr>
        </p:nvSpPr>
        <p:spPr/>
        <p:txBody>
          <a:bodyPr/>
          <a:lstStyle/>
          <a:p>
            <a:fld id="{AB074BD9-B485-4327-80E9-2FA86A6F281C}" type="slidenum">
              <a:rPr lang="lb-LU" smtClean="0"/>
              <a:pPr/>
              <a:t>6</a:t>
            </a:fld>
            <a:endParaRPr lang="lb-LU"/>
          </a:p>
        </p:txBody>
      </p:sp>
      <p:sp>
        <p:nvSpPr>
          <p:cNvPr id="5" name="Footer Placeholder 4"/>
          <p:cNvSpPr>
            <a:spLocks noGrp="1"/>
          </p:cNvSpPr>
          <p:nvPr>
            <p:ph type="ftr" sz="quarter" idx="11"/>
          </p:nvPr>
        </p:nvSpPr>
        <p:spPr/>
        <p:txBody>
          <a:bodyPr/>
          <a:lstStyle/>
          <a:p>
            <a:r>
              <a:rPr lang="lb-LU" smtClean="0"/>
              <a:t>EANA Budapest 2008</a:t>
            </a:r>
            <a:endParaRPr lang="lb-LU"/>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lb-LU" dirty="0" smtClean="0"/>
              <a:t>Freiberuflichkeit</a:t>
            </a:r>
            <a:endParaRPr lang="lb-LU" dirty="0"/>
          </a:p>
        </p:txBody>
      </p:sp>
      <p:sp>
        <p:nvSpPr>
          <p:cNvPr id="3" name="Content Placeholder 2"/>
          <p:cNvSpPr>
            <a:spLocks noGrp="1"/>
          </p:cNvSpPr>
          <p:nvPr>
            <p:ph idx="1"/>
          </p:nvPr>
        </p:nvSpPr>
        <p:spPr/>
        <p:txBody>
          <a:bodyPr>
            <a:normAutofit fontScale="92500"/>
          </a:bodyPr>
          <a:lstStyle/>
          <a:p>
            <a:r>
              <a:rPr lang="lb-LU" dirty="0" smtClean="0"/>
              <a:t>Ich vermisse hier Aussagen über folgende Elemente</a:t>
            </a:r>
            <a:r>
              <a:rPr lang="lb-LU" dirty="0" smtClean="0"/>
              <a:t>:</a:t>
            </a:r>
          </a:p>
          <a:p>
            <a:pPr lvl="1"/>
            <a:r>
              <a:rPr lang="lb-LU" dirty="0" smtClean="0"/>
              <a:t>Ärztliche Datenhoheit</a:t>
            </a:r>
            <a:endParaRPr lang="lb-LU" dirty="0" smtClean="0"/>
          </a:p>
          <a:p>
            <a:pPr lvl="1"/>
            <a:r>
              <a:rPr lang="lb-LU" dirty="0" smtClean="0"/>
              <a:t>Freie berufliche Weiterentwicklung</a:t>
            </a:r>
          </a:p>
          <a:p>
            <a:pPr lvl="1"/>
            <a:r>
              <a:rPr lang="lb-LU" dirty="0" smtClean="0"/>
              <a:t>Freie Leistungs- und Preisgestaltung</a:t>
            </a:r>
          </a:p>
          <a:p>
            <a:pPr lvl="1"/>
            <a:r>
              <a:rPr lang="lb-LU" dirty="0" smtClean="0"/>
              <a:t>Soziale Verantwortung der ärztlichen Freiberuflichkeit</a:t>
            </a:r>
          </a:p>
          <a:p>
            <a:pPr lvl="1"/>
            <a:r>
              <a:rPr lang="lb-LU" dirty="0" smtClean="0"/>
              <a:t>Selbstverwaltung des Arztberufs</a:t>
            </a:r>
          </a:p>
          <a:p>
            <a:pPr lvl="1"/>
            <a:r>
              <a:rPr lang="lb-LU" dirty="0" smtClean="0"/>
              <a:t>Gesellschaften von Freiberufler (und mit ihnen verbundene Haftungsfragen)</a:t>
            </a:r>
          </a:p>
          <a:p>
            <a:pPr lvl="1"/>
            <a:r>
              <a:rPr lang="lb-LU" dirty="0" smtClean="0"/>
              <a:t>Thema Qualität</a:t>
            </a:r>
            <a:endParaRPr lang="lb-LU" dirty="0"/>
          </a:p>
        </p:txBody>
      </p:sp>
      <p:sp>
        <p:nvSpPr>
          <p:cNvPr id="4" name="Slide Number Placeholder 3"/>
          <p:cNvSpPr>
            <a:spLocks noGrp="1"/>
          </p:cNvSpPr>
          <p:nvPr>
            <p:ph type="sldNum" sz="quarter" idx="12"/>
          </p:nvPr>
        </p:nvSpPr>
        <p:spPr/>
        <p:txBody>
          <a:bodyPr/>
          <a:lstStyle/>
          <a:p>
            <a:fld id="{AB074BD9-B485-4327-80E9-2FA86A6F281C}" type="slidenum">
              <a:rPr lang="lb-LU" smtClean="0"/>
              <a:pPr/>
              <a:t>7</a:t>
            </a:fld>
            <a:endParaRPr lang="lb-LU"/>
          </a:p>
        </p:txBody>
      </p:sp>
      <p:sp>
        <p:nvSpPr>
          <p:cNvPr id="5" name="Footer Placeholder 4"/>
          <p:cNvSpPr>
            <a:spLocks noGrp="1"/>
          </p:cNvSpPr>
          <p:nvPr>
            <p:ph type="ftr" sz="quarter" idx="11"/>
          </p:nvPr>
        </p:nvSpPr>
        <p:spPr/>
        <p:txBody>
          <a:bodyPr/>
          <a:lstStyle/>
          <a:p>
            <a:r>
              <a:rPr lang="lb-LU" smtClean="0"/>
              <a:t>EANA Budapest 2008</a:t>
            </a:r>
            <a:endParaRPr lang="lb-LU"/>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lb-LU" dirty="0" smtClean="0"/>
              <a:t>Freiberuflichkeit</a:t>
            </a:r>
            <a:endParaRPr lang="lb-LU" dirty="0"/>
          </a:p>
        </p:txBody>
      </p:sp>
      <p:sp>
        <p:nvSpPr>
          <p:cNvPr id="3" name="Content Placeholder 2"/>
          <p:cNvSpPr>
            <a:spLocks noGrp="1"/>
          </p:cNvSpPr>
          <p:nvPr>
            <p:ph idx="1"/>
          </p:nvPr>
        </p:nvSpPr>
        <p:spPr/>
        <p:txBody>
          <a:bodyPr/>
          <a:lstStyle/>
          <a:p>
            <a:pPr>
              <a:buNone/>
            </a:pPr>
            <a:endParaRPr lang="lb-LU" dirty="0" smtClean="0"/>
          </a:p>
          <a:p>
            <a:pPr>
              <a:buNone/>
            </a:pPr>
            <a:endParaRPr lang="lb-LU" dirty="0" smtClean="0"/>
          </a:p>
          <a:p>
            <a:pPr>
              <a:buNone/>
            </a:pPr>
            <a:endParaRPr lang="lb-LU" dirty="0" smtClean="0"/>
          </a:p>
          <a:p>
            <a:pPr algn="ctr">
              <a:buNone/>
            </a:pPr>
            <a:r>
              <a:rPr lang="lb-LU" dirty="0" smtClean="0"/>
              <a:t>Danke für die Aufmerksamkeit</a:t>
            </a:r>
          </a:p>
          <a:p>
            <a:pPr algn="ctr">
              <a:buNone/>
            </a:pPr>
            <a:endParaRPr lang="lb-LU" dirty="0" smtClean="0"/>
          </a:p>
          <a:p>
            <a:pPr algn="ctr">
              <a:buNone/>
            </a:pPr>
            <a:r>
              <a:rPr lang="lb-LU" dirty="0" smtClean="0"/>
              <a:t>Die Diskussion ist offen</a:t>
            </a:r>
          </a:p>
          <a:p>
            <a:pPr algn="ctr">
              <a:buNone/>
            </a:pPr>
            <a:endParaRPr lang="lb-LU" dirty="0" smtClean="0"/>
          </a:p>
          <a:p>
            <a:pPr algn="ctr">
              <a:buNone/>
            </a:pPr>
            <a:r>
              <a:rPr lang="lb-LU" dirty="0" smtClean="0"/>
              <a:t>Dr Claude Schummer</a:t>
            </a:r>
            <a:endParaRPr lang="lb-LU" dirty="0"/>
          </a:p>
        </p:txBody>
      </p:sp>
      <p:sp>
        <p:nvSpPr>
          <p:cNvPr id="4" name="Slide Number Placeholder 3"/>
          <p:cNvSpPr>
            <a:spLocks noGrp="1"/>
          </p:cNvSpPr>
          <p:nvPr>
            <p:ph type="sldNum" sz="quarter" idx="12"/>
          </p:nvPr>
        </p:nvSpPr>
        <p:spPr/>
        <p:txBody>
          <a:bodyPr/>
          <a:lstStyle/>
          <a:p>
            <a:fld id="{AB074BD9-B485-4327-80E9-2FA86A6F281C}" type="slidenum">
              <a:rPr lang="lb-LU" smtClean="0"/>
              <a:pPr/>
              <a:t>8</a:t>
            </a:fld>
            <a:endParaRPr lang="lb-LU"/>
          </a:p>
        </p:txBody>
      </p:sp>
      <p:sp>
        <p:nvSpPr>
          <p:cNvPr id="5" name="Footer Placeholder 4"/>
          <p:cNvSpPr>
            <a:spLocks noGrp="1"/>
          </p:cNvSpPr>
          <p:nvPr>
            <p:ph type="ftr" sz="quarter" idx="11"/>
          </p:nvPr>
        </p:nvSpPr>
        <p:spPr/>
        <p:txBody>
          <a:bodyPr/>
          <a:lstStyle/>
          <a:p>
            <a:r>
              <a:rPr lang="lb-LU" smtClean="0"/>
              <a:t>EANA Budapest 2008</a:t>
            </a:r>
            <a:endParaRPr lang="lb-LU"/>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55</TotalTime>
  <Words>312</Words>
  <Application>Microsoft Office PowerPoint</Application>
  <PresentationFormat>On-screen Show (4:3)</PresentationFormat>
  <Paragraphs>65</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Metro</vt:lpstr>
      <vt:lpstr>Freiberuflichkeit</vt:lpstr>
      <vt:lpstr>Freiberuflichkeit</vt:lpstr>
      <vt:lpstr>Freiberuflichkeit</vt:lpstr>
      <vt:lpstr>Freiberuflichkeit</vt:lpstr>
      <vt:lpstr>Freiberuflichkeit</vt:lpstr>
      <vt:lpstr>Freiberuflichkeit</vt:lpstr>
      <vt:lpstr>Freiberuflichkeit</vt:lpstr>
      <vt:lpstr>Freiberuflichkeit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Freiberuflichkeit</dc:title>
  <dc:creator>Schumcl</dc:creator>
  <cp:lastModifiedBy>Schumcl</cp:lastModifiedBy>
  <cp:revision>7</cp:revision>
  <dcterms:created xsi:type="dcterms:W3CDTF">2008-11-27T20:04:35Z</dcterms:created>
  <dcterms:modified xsi:type="dcterms:W3CDTF">2008-11-28T08:08:08Z</dcterms:modified>
</cp:coreProperties>
</file>