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2" r:id="rId4"/>
    <p:sldId id="276" r:id="rId5"/>
    <p:sldId id="275" r:id="rId6"/>
    <p:sldId id="270" r:id="rId7"/>
    <p:sldId id="265" r:id="rId8"/>
    <p:sldId id="266" r:id="rId9"/>
    <p:sldId id="261" r:id="rId10"/>
    <p:sldId id="271" r:id="rId11"/>
    <p:sldId id="257" r:id="rId12"/>
    <p:sldId id="268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4CFB9-317A-492E-A7B0-61B3E40285A5}" type="datetimeFigureOut">
              <a:rPr lang="de-DE" smtClean="0"/>
              <a:pPr/>
              <a:t>30.05.2011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AE83D-EE94-445E-B64B-D971B5DF3D4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Einladung 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Halle an der Saale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Hotel </a:t>
            </a:r>
            <a:r>
              <a:rPr lang="de-DE" dirty="0" err="1" smtClean="0"/>
              <a:t>Ankerhof</a:t>
            </a:r>
            <a:endParaRPr lang="de-DE" dirty="0"/>
          </a:p>
        </p:txBody>
      </p:sp>
      <p:pic>
        <p:nvPicPr>
          <p:cNvPr id="4" name="Inhaltsplatzhalter 3" descr="P10409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Hotel </a:t>
            </a:r>
            <a:r>
              <a:rPr lang="de-DE" dirty="0" err="1" smtClean="0"/>
              <a:t>Ankerhof</a:t>
            </a:r>
            <a:endParaRPr lang="de-DE" dirty="0"/>
          </a:p>
        </p:txBody>
      </p:sp>
      <p:pic>
        <p:nvPicPr>
          <p:cNvPr id="4" name="Inhaltsplatzhalter 3" descr="P10409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3727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Roter Turm und Marktkirche</a:t>
            </a:r>
            <a:endParaRPr lang="de-DE" dirty="0"/>
          </a:p>
        </p:txBody>
      </p:sp>
      <p:pic>
        <p:nvPicPr>
          <p:cNvPr id="8" name="Inhaltsplatzhalter 7" descr="P10409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95817" y="1888084"/>
            <a:ext cx="5705607" cy="42792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Saline</a:t>
            </a:r>
            <a:endParaRPr lang="de-DE" dirty="0"/>
          </a:p>
        </p:txBody>
      </p:sp>
      <p:pic>
        <p:nvPicPr>
          <p:cNvPr id="4" name="Inhaltsplatzhalter 3" descr="P10409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Hauptgebäude der MLU</a:t>
            </a:r>
            <a:endParaRPr lang="de-DE" dirty="0"/>
          </a:p>
        </p:txBody>
      </p:sp>
      <p:pic>
        <p:nvPicPr>
          <p:cNvPr id="4" name="Inhaltsplatzhalter 3" descr="P10409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Leopoldina</a:t>
            </a:r>
            <a:endParaRPr lang="de-DE" dirty="0"/>
          </a:p>
        </p:txBody>
      </p:sp>
      <p:pic>
        <p:nvPicPr>
          <p:cNvPr id="4" name="Inhaltsplatzhalter 3" descr="P1040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Moritzburg mit Kunstmuseum</a:t>
            </a:r>
            <a:endParaRPr lang="de-DE" dirty="0"/>
          </a:p>
        </p:txBody>
      </p:sp>
      <p:pic>
        <p:nvPicPr>
          <p:cNvPr id="4" name="Inhaltsplatzhalter 3" descr="P10409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Dom zu Halle</a:t>
            </a:r>
            <a:endParaRPr lang="de-DE" dirty="0"/>
          </a:p>
        </p:txBody>
      </p:sp>
      <p:pic>
        <p:nvPicPr>
          <p:cNvPr id="4" name="Inhaltsplatzhalter 3" descr="P10409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NT (Neues Theater)</a:t>
            </a:r>
            <a:endParaRPr lang="de-DE" dirty="0"/>
          </a:p>
        </p:txBody>
      </p:sp>
      <p:pic>
        <p:nvPicPr>
          <p:cNvPr id="6" name="Inhaltsplatzhalter 5" descr="P1040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dirty="0" smtClean="0"/>
              <a:t>Georg-Friedrich Händel</a:t>
            </a:r>
            <a:endParaRPr lang="de-DE" dirty="0"/>
          </a:p>
        </p:txBody>
      </p:sp>
      <p:pic>
        <p:nvPicPr>
          <p:cNvPr id="4" name="Inhaltsplatzhalter 3" descr="P10409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925877" y="1826652"/>
            <a:ext cx="5328591" cy="43568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Händelmuseum</a:t>
            </a:r>
            <a:endParaRPr lang="de-DE" dirty="0"/>
          </a:p>
        </p:txBody>
      </p:sp>
      <p:pic>
        <p:nvPicPr>
          <p:cNvPr id="4" name="Inhaltsplatzhalter 3" descr="P10409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Bildschirmpräsentation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Larissa-Design</vt:lpstr>
      <vt:lpstr>Einladung </vt:lpstr>
      <vt:lpstr>Saline</vt:lpstr>
      <vt:lpstr>Hauptgebäude der MLU</vt:lpstr>
      <vt:lpstr>Leopoldina</vt:lpstr>
      <vt:lpstr>Moritzburg mit Kunstmuseum</vt:lpstr>
      <vt:lpstr>Dom zu Halle</vt:lpstr>
      <vt:lpstr>NT (Neues Theater)</vt:lpstr>
      <vt:lpstr>Georg-Friedrich Händel</vt:lpstr>
      <vt:lpstr>Händelmuseum</vt:lpstr>
      <vt:lpstr>Hotel Ankerhof</vt:lpstr>
      <vt:lpstr>Hotel Ankerhof</vt:lpstr>
      <vt:lpstr>Roter Turm und Marktkirche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Einladung</dc:title>
  <dc:creator>Dr. h.jaeger</dc:creator>
  <cp:lastModifiedBy>Nathalie Holzer</cp:lastModifiedBy>
  <cp:revision>3</cp:revision>
  <dcterms:created xsi:type="dcterms:W3CDTF">2011-05-24T10:49:23Z</dcterms:created>
  <dcterms:modified xsi:type="dcterms:W3CDTF">2011-05-30T10:15:17Z</dcterms:modified>
</cp:coreProperties>
</file>